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63" r:id="rId6"/>
    <p:sldId id="264" r:id="rId7"/>
    <p:sldId id="262" r:id="rId8"/>
    <p:sldId id="261" r:id="rId9"/>
    <p:sldId id="260" r:id="rId10"/>
    <p:sldId id="265" r:id="rId11"/>
    <p:sldId id="259" r:id="rId12"/>
    <p:sldId id="286" r:id="rId13"/>
    <p:sldId id="266" r:id="rId14"/>
    <p:sldId id="283" r:id="rId15"/>
    <p:sldId id="293" r:id="rId16"/>
    <p:sldId id="282" r:id="rId17"/>
    <p:sldId id="285" r:id="rId18"/>
    <p:sldId id="284" r:id="rId19"/>
    <p:sldId id="289" r:id="rId20"/>
    <p:sldId id="287" r:id="rId21"/>
    <p:sldId id="290" r:id="rId22"/>
    <p:sldId id="267" r:id="rId23"/>
    <p:sldId id="268" r:id="rId24"/>
    <p:sldId id="269" r:id="rId25"/>
    <p:sldId id="297" r:id="rId26"/>
    <p:sldId id="296" r:id="rId27"/>
    <p:sldId id="294" r:id="rId28"/>
    <p:sldId id="270" r:id="rId29"/>
    <p:sldId id="271" r:id="rId30"/>
    <p:sldId id="281" r:id="rId31"/>
    <p:sldId id="280" r:id="rId32"/>
    <p:sldId id="273" r:id="rId33"/>
    <p:sldId id="288" r:id="rId34"/>
    <p:sldId id="276" r:id="rId35"/>
    <p:sldId id="300" r:id="rId36"/>
    <p:sldId id="275" r:id="rId37"/>
    <p:sldId id="274" r:id="rId38"/>
    <p:sldId id="277" r:id="rId39"/>
    <p:sldId id="278" r:id="rId40"/>
    <p:sldId id="304" r:id="rId41"/>
    <p:sldId id="301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4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3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6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3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75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16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43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6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9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8A989-8BD9-42B3-9177-3168566F1CF7}" type="datetimeFigureOut">
              <a:rPr lang="en-US" smtClean="0"/>
              <a:t>7/31/2013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78D08-B57B-42CD-B29F-E736B7F06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4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Tank Removal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Summer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63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Maple Street Magnet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2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7800"/>
            <a:ext cx="4876800" cy="650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773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hopkins.m\AppData\Local\Microsoft\Windows\Temporary Internet Files\Content.Outlook\KMOHJU71\photo 3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8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opkins.m\AppData\Local\Microsoft\Windows\Temporary Internet Files\Content.Outlook\KMOHJU71\photo 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163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pkins.m\AppData\Local\Microsoft\Windows\Temporary Internet Files\Content.Outlook\KMOHJU71\photo 1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78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hopkins.m\AppData\Local\Microsoft\Windows\Temporary Internet Files\Content.Outlook\KMOHJU71\photo 5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173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opkins.m\AppData\Local\Microsoft\Windows\Temporary Internet Files\Content.Outlook\KMOHJU71\photo 5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25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pkins.m\AppData\Local\Microsoft\Windows\Temporary Internet Files\Content.Outlook\KMOHJU71\photo 2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355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opkins.m\AppData\Local\Microsoft\Windows\Temporary Internet Files\Content.Outlook\KMOHJU71\photo 3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210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opkins.m\AppData\Local\Microsoft\Windows\Temporary Internet Files\Content.Outlook\KMOHJU71\photo 5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96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pkins.m\AppData\Local\Microsoft\Windows\Temporary Internet Files\Content.Outlook\KMOHJU71\IMG_6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090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opkins.m\AppData\Local\Microsoft\Windows\Temporary Internet Files\Content.Outlook\KMOHJU71\photo 4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0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opkins.m\AppData\Local\Microsoft\Windows\Temporary Internet Files\Content.Outlook\KMOHJU71\photo 4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9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Rochester Middle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12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hopkins.m\AppData\Local\Microsoft\Windows\Temporary Internet Files\Content.Outlook\KMOHJU71\photo 1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737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opkins.m\AppData\Local\Microsoft\Windows\Temporary Internet Files\Content.Outlook\KMOHJU71\photo 2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2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hopkins.m\AppData\Local\Microsoft\Windows\Temporary Internet Files\Content.Outlook\KMOHJU71\photo 4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76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hopkins.m\AppData\Local\Microsoft\Windows\Temporary Internet Files\Content.Outlook\KMOHJU71\photo 5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42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hopkins.m\AppData\Local\Microsoft\Windows\Temporary Internet Files\Content.Outlook\KMOHJU71\photo 2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4953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Gonic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56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pkins.m\AppData\Local\Microsoft\Windows\Temporary Internet Files\Content.Outlook\KMOHJU71\photo 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1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pkins.m\AppData\Local\Microsoft\Windows\Temporary Internet Files\Content.Outlook\KMOHJU71\IMG_6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98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pkins.m\AppData\Local\Microsoft\Windows\Temporary Internet Files\Content.Outlook\KMOHJU71\photo 2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33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pkins.m\AppData\Local\Microsoft\Windows\Temporary Internet Files\Content.Outlook\KMOHJU71\photo 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859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McClelland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55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hopkins.m\AppData\Local\Microsoft\Windows\Temporary Internet Files\Content.Outlook\KMOHJU71\photo 1 (8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21438" b="39281"/>
          <a:stretch/>
        </p:blipFill>
        <p:spPr bwMode="auto">
          <a:xfrm>
            <a:off x="517728" y="381000"/>
            <a:ext cx="816907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38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hopkins.m\AppData\Local\Microsoft\Windows\Temporary Internet Files\Content.Outlook\KMOHJU71\photo 2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42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opkins.m\AppData\Local\Microsoft\Windows\Temporary Internet Files\Content.Outlook\KMOHJU71\photo 2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67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opkins.m\AppData\Local\Microsoft\Windows\Temporary Internet Files\Content.Outlook\KMOHJU71\photo 3 (7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37" b="32288"/>
          <a:stretch/>
        </p:blipFill>
        <p:spPr bwMode="auto">
          <a:xfrm>
            <a:off x="356141" y="609600"/>
            <a:ext cx="859009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894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Nancy Loud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24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hopkins.m\AppData\Local\Microsoft\Windows\Temporary Internet Files\Content.Outlook\KMOHJU71\photo 1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675" y="1101725"/>
            <a:ext cx="65786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689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hopkins.m\AppData\Local\Microsoft\Windows\Temporary Internet Files\Content.Outlook\KMOHJU71\photo 2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1200" y="9652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4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pkins.m\AppData\Local\Microsoft\Windows\Temporary Internet Files\Content.Outlook\KMOHJU71\IMG_6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15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hopkins.m\AppData\Local\Microsoft\Windows\Temporary Internet Files\Content.Outlook\KMOHJU71\photo 4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6525" y="898525"/>
            <a:ext cx="65786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669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hopkins.m\AppData\Local\Microsoft\Windows\Temporary Internet Files\Content.Outlook\KMOHJU71\photo 5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44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pkins.m\AppData\Local\Microsoft\Windows\Temporary Internet Files\Content.Outlook\KMOHJU71\IMG_6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5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pkins.m\AppData\Local\Microsoft\Windows\Temporary Internet Files\Content.Outlook\KMOHJU71\IMG_6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6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pkins.m\AppData\Local\Microsoft\Windows\Temporary Internet Files\Content.Outlook\KMOHJU71\IMG_6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196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pkins.m\AppData\Local\Microsoft\Windows\Temporary Internet Files\Content.Outlook\KMOHJU71\IMG_6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92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pkins.m\AppData\Local\Microsoft\Windows\Temporary Internet Files\Content.Outlook\KMOHJU71\IMG_6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49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18</Words>
  <Application>Microsoft Office PowerPoint</Application>
  <PresentationFormat>On-screen Show (4:3)</PresentationFormat>
  <Paragraphs>7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Tank Removal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Maple Street Magnet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Rochester Middle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Gonic School</vt:lpstr>
      <vt:lpstr>PowerPoint Presentation</vt:lpstr>
      <vt:lpstr>PowerPoint Presentation</vt:lpstr>
      <vt:lpstr>PowerPoint Presentation</vt:lpstr>
      <vt:lpstr>McClelland School</vt:lpstr>
      <vt:lpstr>PowerPoint Presentation</vt:lpstr>
      <vt:lpstr>PowerPoint Presentation</vt:lpstr>
      <vt:lpstr>PowerPoint Presentation</vt:lpstr>
      <vt:lpstr>PowerPoint Presentation</vt:lpstr>
      <vt:lpstr>Nancy Loud School</vt:lpstr>
      <vt:lpstr>PowerPoint Presentation</vt:lpstr>
      <vt:lpstr>PowerPoint Presentation</vt:lpstr>
      <vt:lpstr>PowerPoint Presentation</vt:lpstr>
      <vt:lpstr>PowerPoint Presentation</vt:lpstr>
    </vt:vector>
  </TitlesOfParts>
  <Company>Rochester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Tank Removal</dc:title>
  <dc:creator>Administrator</dc:creator>
  <cp:lastModifiedBy>Administrator</cp:lastModifiedBy>
  <cp:revision>6</cp:revision>
  <cp:lastPrinted>2013-08-01T17:31:22Z</cp:lastPrinted>
  <dcterms:created xsi:type="dcterms:W3CDTF">2013-07-31T19:14:51Z</dcterms:created>
  <dcterms:modified xsi:type="dcterms:W3CDTF">2013-08-01T21:06:18Z</dcterms:modified>
</cp:coreProperties>
</file>