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9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8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1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2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8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9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1D6F-FB92-4BFF-BE14-BEC23EE83E21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Security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preliminary plans</a:t>
            </a:r>
          </a:p>
          <a:p>
            <a:r>
              <a:rPr lang="en-US" dirty="0" smtClean="0"/>
              <a:t>Waiting for cost estimates from</a:t>
            </a:r>
          </a:p>
          <a:p>
            <a:pPr lvl="1"/>
            <a:r>
              <a:rPr lang="en-US" dirty="0" err="1" smtClean="0"/>
              <a:t>Ingersol</a:t>
            </a:r>
            <a:r>
              <a:rPr lang="en-US" dirty="0" smtClean="0"/>
              <a:t> Rand on door hardware, electronics and security</a:t>
            </a:r>
          </a:p>
          <a:p>
            <a:r>
              <a:rPr lang="en-US" dirty="0" smtClean="0"/>
              <a:t>Waiting for Cost estimates from </a:t>
            </a:r>
            <a:r>
              <a:rPr lang="en-US" dirty="0" err="1" smtClean="0"/>
              <a:t>Eckman</a:t>
            </a:r>
            <a:r>
              <a:rPr lang="en-US" dirty="0" smtClean="0"/>
              <a:t> on door replacements as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pkins.m\AppData\Local\Microsoft\Windows\Temporary Internet Files\Content.Outlook\KMOHJU71\photo (19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29151" r="25196" b="19869"/>
          <a:stretch/>
        </p:blipFill>
        <p:spPr bwMode="auto">
          <a:xfrm rot="10800000">
            <a:off x="228600" y="381000"/>
            <a:ext cx="8686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23066" r="21325" b="6934"/>
          <a:stretch/>
        </p:blipFill>
        <p:spPr bwMode="auto">
          <a:xfrm>
            <a:off x="533399" y="685800"/>
            <a:ext cx="818228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7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971800" y="5562600"/>
            <a:ext cx="2057400" cy="1165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hopkins.m\AppData\Local\Microsoft\Windows\Temporary Internet Files\Content.Outlook\KMOHJU71\photo (17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r="2059" b="3007"/>
          <a:stretch/>
        </p:blipFill>
        <p:spPr bwMode="auto">
          <a:xfrm rot="10800000">
            <a:off x="188258" y="76200"/>
            <a:ext cx="8803342" cy="66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0" y="56388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86200" y="6096000"/>
            <a:ext cx="1219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7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32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High School Security</vt:lpstr>
      <vt:lpstr>PowerPoint Presentation</vt:lpstr>
      <vt:lpstr>PowerPoint Presentation</vt:lpstr>
      <vt:lpstr>PowerPoint Presentation</vt:lpstr>
    </vt:vector>
  </TitlesOfParts>
  <Company>Rochester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cp:lastPrinted>2013-05-02T18:43:19Z</cp:lastPrinted>
  <dcterms:created xsi:type="dcterms:W3CDTF">2013-05-02T13:11:16Z</dcterms:created>
  <dcterms:modified xsi:type="dcterms:W3CDTF">2013-05-03T17:30:37Z</dcterms:modified>
</cp:coreProperties>
</file>