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2" r:id="rId6"/>
    <p:sldId id="263" r:id="rId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0" d="100"/>
          <a:sy n="180" d="100"/>
        </p:scale>
        <p:origin x="1358" y="3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1D6F-FB92-4BFF-BE14-BEC23EE83E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7317-376C-4514-91AB-E7BD0BE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preliminary plans</a:t>
            </a:r>
          </a:p>
          <a:p>
            <a:r>
              <a:rPr lang="en-US" dirty="0" smtClean="0"/>
              <a:t>Waiting for cost estimates from</a:t>
            </a:r>
          </a:p>
          <a:p>
            <a:pPr lvl="1"/>
            <a:r>
              <a:rPr lang="en-US" dirty="0" err="1" smtClean="0"/>
              <a:t>Ingersol</a:t>
            </a:r>
            <a:r>
              <a:rPr lang="en-US" dirty="0" smtClean="0"/>
              <a:t> Rand on door hardware, electronics and security</a:t>
            </a:r>
          </a:p>
          <a:p>
            <a:r>
              <a:rPr lang="en-US" dirty="0" smtClean="0"/>
              <a:t>Waiting for Cost estimates from </a:t>
            </a:r>
            <a:r>
              <a:rPr lang="en-US" dirty="0" err="1" smtClean="0"/>
              <a:t>Eckman</a:t>
            </a:r>
            <a:r>
              <a:rPr lang="en-US" dirty="0" smtClean="0"/>
              <a:t> on door replacements as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12037" r="25000" b="4838"/>
          <a:stretch/>
        </p:blipFill>
        <p:spPr bwMode="auto">
          <a:xfrm>
            <a:off x="228600" y="228600"/>
            <a:ext cx="8750808" cy="570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46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18002" r="16625" b="11827"/>
          <a:stretch/>
        </p:blipFill>
        <p:spPr bwMode="auto">
          <a:xfrm>
            <a:off x="609600" y="914400"/>
            <a:ext cx="7690104" cy="48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23066" r="21325" b="6934"/>
          <a:stretch/>
        </p:blipFill>
        <p:spPr bwMode="auto">
          <a:xfrm>
            <a:off x="533399" y="685800"/>
            <a:ext cx="818228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98689"/>
              </p:ext>
            </p:extLst>
          </p:nvPr>
        </p:nvGraphicFramePr>
        <p:xfrm>
          <a:off x="838200" y="457212"/>
          <a:ext cx="7543799" cy="5867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6894"/>
                <a:gridCol w="1619457"/>
                <a:gridCol w="1947448"/>
              </a:tblGrid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District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with contingency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Interior door locks,District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184,000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  220,800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Spaulding High School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General Conditions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35,000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Insurances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5,200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 Contingency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30,000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 Fee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24,000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Site Construction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72,800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Masonry, Metals, Woods and Plastics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28,200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Doors and Windows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98,200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Finishes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39,100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Mechanical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23,200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Electrical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32,700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 Construction (Eckman Estimate)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388,400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  466,080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Door Hardware and materials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150,000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  180,000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Electronic Latching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68,830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    82,596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Cameras and Access control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57,077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    68,492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Architect fees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60,000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    72,000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908,307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1,089,968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  <a:tr h="217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LGC Surplus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807,000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698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47949"/>
              </p:ext>
            </p:extLst>
          </p:nvPr>
        </p:nvGraphicFramePr>
        <p:xfrm>
          <a:off x="914400" y="609594"/>
          <a:ext cx="7010400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749"/>
                <a:gridCol w="2028651"/>
              </a:tblGrid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Additional Security Needs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Bleacher upgrades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12,425.00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3M Book check library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3,700.00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Rochester Middle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Intercom system upgrade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8,500.00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Generator 50/50 grant phase 1 of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112,000.00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McClelland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Intercom system upgrade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4,000.00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Chamberlain Street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Card Reader-Kindergarten entrance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3,500.00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District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Fire Alarm Panels  3 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50,000.00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replacement parts may not be available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if there is a failure at a school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Asbestos Abatement  (not critical)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75,000.00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31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269,125.00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249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High School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cp:lastPrinted>2013-08-01T19:17:33Z</cp:lastPrinted>
  <dcterms:created xsi:type="dcterms:W3CDTF">2013-05-02T13:11:16Z</dcterms:created>
  <dcterms:modified xsi:type="dcterms:W3CDTF">2013-08-01T21:10:26Z</dcterms:modified>
</cp:coreProperties>
</file>